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  <p:sldMasterId id="2147484129" r:id="rId2"/>
  </p:sldMasterIdLst>
  <p:notesMasterIdLst>
    <p:notesMasterId r:id="rId8"/>
  </p:notesMasterIdLst>
  <p:sldIdLst>
    <p:sldId id="256" r:id="rId3"/>
    <p:sldId id="267" r:id="rId4"/>
    <p:sldId id="257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D3758-BCE6-4C82-84C6-6C04D8A8BBC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36BD4A-671B-4B7A-A7CB-3EAD82F5FFAB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Знання соціально-економічних та географічних чинників розвитку міжнародного туризму в умовах </a:t>
          </a:r>
          <a:r>
            <a:rPr lang="uk-UA" sz="2000" i="1" dirty="0" err="1" smtClean="0">
              <a:solidFill>
                <a:srgbClr val="002060"/>
              </a:solidFill>
              <a:latin typeface="Arial Narrow" pitchFamily="34" charset="0"/>
            </a:rPr>
            <a:t>транснаціоналізації</a:t>
          </a:r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 та глобалізації</a:t>
          </a:r>
          <a:endParaRPr lang="ru-RU" sz="2000" i="1" dirty="0">
            <a:solidFill>
              <a:srgbClr val="002060"/>
            </a:solidFill>
            <a:latin typeface="Arial Narrow" pitchFamily="34" charset="0"/>
          </a:endParaRPr>
        </a:p>
      </dgm:t>
    </dgm:pt>
    <dgm:pt modelId="{4AA7E4AF-6435-4F1C-98F2-18BC66D04558}" type="parTrans" cxnId="{C8F01D7D-798D-43F6-99E0-ABFAC6B5EAA0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EEE4346-6BA1-4A4A-B4EB-AFEA5C293F2F}" type="sibTrans" cxnId="{C8F01D7D-798D-43F6-99E0-ABFAC6B5EAA0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63493401-4E31-4663-929D-9A206735D71B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Знання природно-рекреаційних, культурно-історичних та інфраструктурних ресурсів світу</a:t>
          </a:r>
          <a:endParaRPr lang="ru-RU" sz="2000" i="1" dirty="0">
            <a:solidFill>
              <a:srgbClr val="002060"/>
            </a:solidFill>
            <a:latin typeface="Arial Narrow" pitchFamily="34" charset="0"/>
          </a:endParaRPr>
        </a:p>
      </dgm:t>
    </dgm:pt>
    <dgm:pt modelId="{069129D4-ABF6-4994-A8C8-8C907D8BD25B}" type="parTrans" cxnId="{9B48091C-4E14-4019-8120-B101DD875FE4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E04E7F8A-04BC-4CCE-BAD6-D75912D1C179}" type="sibTrans" cxnId="{9B48091C-4E14-4019-8120-B101DD875FE4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45B3EFED-B18A-41F5-972E-21C479A61E86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Вміння планувати, організовувати різні види екскурсій, туристичних подорожей закордоном</a:t>
          </a:r>
          <a:endParaRPr lang="ru-RU" sz="2000" i="1" dirty="0">
            <a:solidFill>
              <a:srgbClr val="002060"/>
            </a:solidFill>
            <a:latin typeface="Arial Narrow" pitchFamily="34" charset="0"/>
          </a:endParaRPr>
        </a:p>
      </dgm:t>
    </dgm:pt>
    <dgm:pt modelId="{F6167008-6820-41F1-9746-C3BDE89AF4CB}" type="parTrans" cxnId="{34C45F9F-61CE-4283-8758-3A0F4DD917EE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8999FE64-6862-44A5-BDFF-06A2E21BB62F}" type="sibTrans" cxnId="{34C45F9F-61CE-4283-8758-3A0F4DD917EE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1C4EB398-1CFD-4264-842E-FFF604ADDBF8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 Вміння розробляти туристичні маршрути</a:t>
          </a:r>
          <a:endParaRPr lang="ru-RU" sz="2000" i="1" dirty="0">
            <a:solidFill>
              <a:srgbClr val="002060"/>
            </a:solidFill>
            <a:latin typeface="Arial Narrow" pitchFamily="34" charset="0"/>
          </a:endParaRPr>
        </a:p>
      </dgm:t>
    </dgm:pt>
    <dgm:pt modelId="{E337B29A-0AEC-44D4-A202-82AB0D4364A0}" type="parTrans" cxnId="{70619526-08F8-4432-9AD0-3B43D94705FB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1C74434F-E311-4A6D-87E7-F0FE8988F417}" type="sibTrans" cxnId="{70619526-08F8-4432-9AD0-3B43D94705FB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A637CF8D-4988-4438-BB3B-9268D5C6B669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Arial Narrow" pitchFamily="34" charset="0"/>
            </a:rPr>
            <a:t>Знання принципів і методів туристсько-рекреаційного районування, рекреаційне районування світу</a:t>
          </a:r>
          <a:endParaRPr lang="ru-RU" sz="2000" i="1" dirty="0">
            <a:solidFill>
              <a:srgbClr val="002060"/>
            </a:solidFill>
            <a:latin typeface="Arial Narrow" pitchFamily="34" charset="0"/>
          </a:endParaRPr>
        </a:p>
      </dgm:t>
    </dgm:pt>
    <dgm:pt modelId="{BC64DDED-F325-4C44-A9E5-E6F0B680E336}" type="parTrans" cxnId="{2BC33364-DEF5-4258-96E3-DA96429FBA64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86A52B57-A3C4-4042-A67F-C4BBFF700EB4}" type="sibTrans" cxnId="{2BC33364-DEF5-4258-96E3-DA96429FBA64}">
      <dgm:prSet/>
      <dgm:spPr/>
      <dgm:t>
        <a:bodyPr/>
        <a:lstStyle/>
        <a:p>
          <a:endParaRPr lang="ru-RU" sz="1800">
            <a:latin typeface="Arial Narrow" pitchFamily="34" charset="0"/>
          </a:endParaRPr>
        </a:p>
      </dgm:t>
    </dgm:pt>
    <dgm:pt modelId="{5C20702F-B101-4ED4-85FC-40D12F4D7C7A}" type="pres">
      <dgm:prSet presAssocID="{437D3758-BCE6-4C82-84C6-6C04D8A8BB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23DF-A39F-41E3-B0DB-918F12CCF0EE}" type="pres">
      <dgm:prSet presAssocID="{F436BD4A-671B-4B7A-A7CB-3EAD82F5FFAB}" presName="compNode" presStyleCnt="0"/>
      <dgm:spPr/>
    </dgm:pt>
    <dgm:pt modelId="{24568A5F-092C-4A32-ADF0-AB9CF5D235F3}" type="pres">
      <dgm:prSet presAssocID="{F436BD4A-671B-4B7A-A7CB-3EAD82F5FFAB}" presName="pictRect" presStyleLbl="node1" presStyleIdx="0" presStyleCnt="5" custLinFactX="70227" custLinFactNeighborX="100000" custLinFactNeighborY="-266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2D050"/>
          </a:solidFill>
        </a:ln>
      </dgm:spPr>
    </dgm:pt>
    <dgm:pt modelId="{46DD5A08-981C-491D-B5DA-5BCCF3A300F9}" type="pres">
      <dgm:prSet presAssocID="{F436BD4A-671B-4B7A-A7CB-3EAD82F5FFAB}" presName="textRect" presStyleLbl="revTx" presStyleIdx="0" presStyleCnt="5" custScaleX="143486" custLinFactX="78056" custLinFactNeighborX="100000" custLinFactNeighborY="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FFB4-50A0-4BBE-8F32-45699071242C}" type="pres">
      <dgm:prSet presAssocID="{AEEE4346-6BA1-4A4A-B4EB-AFEA5C293F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FE83B3-DFDA-46F4-BA9B-E7853595D0BD}" type="pres">
      <dgm:prSet presAssocID="{63493401-4E31-4663-929D-9A206735D71B}" presName="compNode" presStyleCnt="0"/>
      <dgm:spPr/>
    </dgm:pt>
    <dgm:pt modelId="{9746E273-45BB-4779-9A63-DE763E26D856}" type="pres">
      <dgm:prSet presAssocID="{63493401-4E31-4663-929D-9A206735D71B}" presName="pictRect" presStyleLbl="node1" presStyleIdx="1" presStyleCnt="5" custLinFactX="-50290" custLinFactNeighborX="-100000" custLinFactNeighborY="-7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92D050"/>
          </a:solidFill>
        </a:ln>
      </dgm:spPr>
    </dgm:pt>
    <dgm:pt modelId="{D5CB7957-ACBA-4D13-9678-7EAE1D603101}" type="pres">
      <dgm:prSet presAssocID="{63493401-4E31-4663-929D-9A206735D71B}" presName="textRect" presStyleLbl="revTx" presStyleIdx="1" presStyleCnt="5" custScaleX="168445" custLinFactX="-50290" custLinFactNeighborX="-100000" custLinFactNeighborY="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FF019-3700-43C9-A17A-1A843996B54C}" type="pres">
      <dgm:prSet presAssocID="{E04E7F8A-04BC-4CCE-BAD6-D75912D1C1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520DA5-7BAB-4068-AED2-B43AC643EB72}" type="pres">
      <dgm:prSet presAssocID="{A637CF8D-4988-4438-BB3B-9268D5C6B669}" presName="compNode" presStyleCnt="0"/>
      <dgm:spPr/>
    </dgm:pt>
    <dgm:pt modelId="{6AF529F2-AA9B-49C6-AFA1-8A363DAC2291}" type="pres">
      <dgm:prSet presAssocID="{A637CF8D-4988-4438-BB3B-9268D5C6B669}" presName="pictRect" presStyleLbl="node1" presStyleIdx="2" presStyleCnt="5" custLinFactNeighborX="-2875" custLinFactNeighborY="-7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92D050"/>
          </a:solidFill>
        </a:ln>
      </dgm:spPr>
    </dgm:pt>
    <dgm:pt modelId="{89A1E807-1438-40CC-BAFF-1F269446D9B9}" type="pres">
      <dgm:prSet presAssocID="{A637CF8D-4988-4438-BB3B-9268D5C6B669}" presName="textRect" presStyleLbl="revTx" presStyleIdx="2" presStyleCnt="5" custScaleX="128831" custLinFactNeighborX="4038" custLinFactNeighborY="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52C6C-14BA-4BCC-AF5A-D03C7825C3F3}" type="pres">
      <dgm:prSet presAssocID="{86A52B57-A3C4-4042-A67F-C4BBFF700E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CECBEF-0FC1-4FAA-A4F8-CCC1FA30EAC2}" type="pres">
      <dgm:prSet presAssocID="{45B3EFED-B18A-41F5-972E-21C479A61E86}" presName="compNode" presStyleCnt="0"/>
      <dgm:spPr/>
    </dgm:pt>
    <dgm:pt modelId="{A9719158-227A-42ED-8F4E-32F13EDB6A16}" type="pres">
      <dgm:prSet presAssocID="{45B3EFED-B18A-41F5-972E-21C479A61E86}" presName="pictRect" presStyleLbl="node1" presStyleIdx="3" presStyleCnt="5" custLinFactNeighborX="11643" custLinFactNeighborY="715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92D050"/>
          </a:solidFill>
        </a:ln>
      </dgm:spPr>
    </dgm:pt>
    <dgm:pt modelId="{A806420D-C067-463D-B5CA-49F113B31E5D}" type="pres">
      <dgm:prSet presAssocID="{45B3EFED-B18A-41F5-972E-21C479A61E86}" presName="textRect" presStyleLbl="revTx" presStyleIdx="3" presStyleCnt="5" custScaleX="146656" custLinFactNeighborX="12450" custLinFactNeighborY="20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1FBD-041C-4A84-951E-47AB8A8C7C87}" type="pres">
      <dgm:prSet presAssocID="{8999FE64-6862-44A5-BDFF-06A2E21BB6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A96AE9-9A7E-44B8-9B90-38526D643683}" type="pres">
      <dgm:prSet presAssocID="{1C4EB398-1CFD-4264-842E-FFF604ADDBF8}" presName="compNode" presStyleCnt="0"/>
      <dgm:spPr/>
    </dgm:pt>
    <dgm:pt modelId="{1D06575D-867A-4844-A2E3-32B1CA3217D2}" type="pres">
      <dgm:prSet presAssocID="{1C4EB398-1CFD-4264-842E-FFF604ADDBF8}" presName="pictRect" presStyleLbl="node1" presStyleIdx="4" presStyleCnt="5" custLinFactNeighborX="11747" custLinFactNeighborY="5733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92D050"/>
          </a:solidFill>
        </a:ln>
      </dgm:spPr>
    </dgm:pt>
    <dgm:pt modelId="{AD9E7FF2-D191-4CAF-BF63-64568D6FD495}" type="pres">
      <dgm:prSet presAssocID="{1C4EB398-1CFD-4264-842E-FFF604ADDBF8}" presName="textRect" presStyleLbl="revTx" presStyleIdx="4" presStyleCnt="5" custScaleX="128766" custScaleY="75163" custLinFactNeighborX="16698" custLinFactNeighborY="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F403FA-FDFE-4884-A0B7-5D845C0731B8}" type="presOf" srcId="{E04E7F8A-04BC-4CCE-BAD6-D75912D1C179}" destId="{5C5FF019-3700-43C9-A17A-1A843996B54C}" srcOrd="0" destOrd="0" presId="urn:microsoft.com/office/officeart/2005/8/layout/pList1"/>
    <dgm:cxn modelId="{F3CD7760-AEE1-4634-BBAC-32AF3C07C10F}" type="presOf" srcId="{F436BD4A-671B-4B7A-A7CB-3EAD82F5FFAB}" destId="{46DD5A08-981C-491D-B5DA-5BCCF3A300F9}" srcOrd="0" destOrd="0" presId="urn:microsoft.com/office/officeart/2005/8/layout/pList1"/>
    <dgm:cxn modelId="{2BC33364-DEF5-4258-96E3-DA96429FBA64}" srcId="{437D3758-BCE6-4C82-84C6-6C04D8A8BBC0}" destId="{A637CF8D-4988-4438-BB3B-9268D5C6B669}" srcOrd="2" destOrd="0" parTransId="{BC64DDED-F325-4C44-A9E5-E6F0B680E336}" sibTransId="{86A52B57-A3C4-4042-A67F-C4BBFF700EB4}"/>
    <dgm:cxn modelId="{34C45F9F-61CE-4283-8758-3A0F4DD917EE}" srcId="{437D3758-BCE6-4C82-84C6-6C04D8A8BBC0}" destId="{45B3EFED-B18A-41F5-972E-21C479A61E86}" srcOrd="3" destOrd="0" parTransId="{F6167008-6820-41F1-9746-C3BDE89AF4CB}" sibTransId="{8999FE64-6862-44A5-BDFF-06A2E21BB62F}"/>
    <dgm:cxn modelId="{5F3E772D-8F6E-4E2C-B488-45A651B87088}" type="presOf" srcId="{437D3758-BCE6-4C82-84C6-6C04D8A8BBC0}" destId="{5C20702F-B101-4ED4-85FC-40D12F4D7C7A}" srcOrd="0" destOrd="0" presId="urn:microsoft.com/office/officeart/2005/8/layout/pList1"/>
    <dgm:cxn modelId="{7DFEB835-1B6B-4BE8-AFB2-D1F06DB44E06}" type="presOf" srcId="{8999FE64-6862-44A5-BDFF-06A2E21BB62F}" destId="{20301FBD-041C-4A84-951E-47AB8A8C7C87}" srcOrd="0" destOrd="0" presId="urn:microsoft.com/office/officeart/2005/8/layout/pList1"/>
    <dgm:cxn modelId="{113F3F24-84F8-45BB-96C0-CE76EF1F32E6}" type="presOf" srcId="{A637CF8D-4988-4438-BB3B-9268D5C6B669}" destId="{89A1E807-1438-40CC-BAFF-1F269446D9B9}" srcOrd="0" destOrd="0" presId="urn:microsoft.com/office/officeart/2005/8/layout/pList1"/>
    <dgm:cxn modelId="{C8F01D7D-798D-43F6-99E0-ABFAC6B5EAA0}" srcId="{437D3758-BCE6-4C82-84C6-6C04D8A8BBC0}" destId="{F436BD4A-671B-4B7A-A7CB-3EAD82F5FFAB}" srcOrd="0" destOrd="0" parTransId="{4AA7E4AF-6435-4F1C-98F2-18BC66D04558}" sibTransId="{AEEE4346-6BA1-4A4A-B4EB-AFEA5C293F2F}"/>
    <dgm:cxn modelId="{70619526-08F8-4432-9AD0-3B43D94705FB}" srcId="{437D3758-BCE6-4C82-84C6-6C04D8A8BBC0}" destId="{1C4EB398-1CFD-4264-842E-FFF604ADDBF8}" srcOrd="4" destOrd="0" parTransId="{E337B29A-0AEC-44D4-A202-82AB0D4364A0}" sibTransId="{1C74434F-E311-4A6D-87E7-F0FE8988F417}"/>
    <dgm:cxn modelId="{D8C4FA86-8E46-4BF1-91AD-C7BC401B12FC}" type="presOf" srcId="{1C4EB398-1CFD-4264-842E-FFF604ADDBF8}" destId="{AD9E7FF2-D191-4CAF-BF63-64568D6FD495}" srcOrd="0" destOrd="0" presId="urn:microsoft.com/office/officeart/2005/8/layout/pList1"/>
    <dgm:cxn modelId="{6CC675F7-CE11-4A29-A03D-EF71676C347B}" type="presOf" srcId="{AEEE4346-6BA1-4A4A-B4EB-AFEA5C293F2F}" destId="{6894FFB4-50A0-4BBE-8F32-45699071242C}" srcOrd="0" destOrd="0" presId="urn:microsoft.com/office/officeart/2005/8/layout/pList1"/>
    <dgm:cxn modelId="{9BA99C77-0CD7-416A-A7CE-BD7370AD4789}" type="presOf" srcId="{86A52B57-A3C4-4042-A67F-C4BBFF700EB4}" destId="{DCB52C6C-14BA-4BCC-AF5A-D03C7825C3F3}" srcOrd="0" destOrd="0" presId="urn:microsoft.com/office/officeart/2005/8/layout/pList1"/>
    <dgm:cxn modelId="{82616FDC-0BD1-4020-B924-DEE688D31C22}" type="presOf" srcId="{45B3EFED-B18A-41F5-972E-21C479A61E86}" destId="{A806420D-C067-463D-B5CA-49F113B31E5D}" srcOrd="0" destOrd="0" presId="urn:microsoft.com/office/officeart/2005/8/layout/pList1"/>
    <dgm:cxn modelId="{E2913812-71B6-43FD-A60E-DD8B2D69B213}" type="presOf" srcId="{63493401-4E31-4663-929D-9A206735D71B}" destId="{D5CB7957-ACBA-4D13-9678-7EAE1D603101}" srcOrd="0" destOrd="0" presId="urn:microsoft.com/office/officeart/2005/8/layout/pList1"/>
    <dgm:cxn modelId="{9B48091C-4E14-4019-8120-B101DD875FE4}" srcId="{437D3758-BCE6-4C82-84C6-6C04D8A8BBC0}" destId="{63493401-4E31-4663-929D-9A206735D71B}" srcOrd="1" destOrd="0" parTransId="{069129D4-ABF6-4994-A8C8-8C907D8BD25B}" sibTransId="{E04E7F8A-04BC-4CCE-BAD6-D75912D1C179}"/>
    <dgm:cxn modelId="{45A5B392-1262-472A-A11B-8AF04110050E}" type="presParOf" srcId="{5C20702F-B101-4ED4-85FC-40D12F4D7C7A}" destId="{162223DF-A39F-41E3-B0DB-918F12CCF0EE}" srcOrd="0" destOrd="0" presId="urn:microsoft.com/office/officeart/2005/8/layout/pList1"/>
    <dgm:cxn modelId="{D504F1D9-680A-4845-A3CF-8D27DDE479E5}" type="presParOf" srcId="{162223DF-A39F-41E3-B0DB-918F12CCF0EE}" destId="{24568A5F-092C-4A32-ADF0-AB9CF5D235F3}" srcOrd="0" destOrd="0" presId="urn:microsoft.com/office/officeart/2005/8/layout/pList1"/>
    <dgm:cxn modelId="{7A337FCE-5C75-4658-97C5-C888AF98FBDA}" type="presParOf" srcId="{162223DF-A39F-41E3-B0DB-918F12CCF0EE}" destId="{46DD5A08-981C-491D-B5DA-5BCCF3A300F9}" srcOrd="1" destOrd="0" presId="urn:microsoft.com/office/officeart/2005/8/layout/pList1"/>
    <dgm:cxn modelId="{CA06EDAA-42DA-4CCA-B985-6DE4C4302D58}" type="presParOf" srcId="{5C20702F-B101-4ED4-85FC-40D12F4D7C7A}" destId="{6894FFB4-50A0-4BBE-8F32-45699071242C}" srcOrd="1" destOrd="0" presId="urn:microsoft.com/office/officeart/2005/8/layout/pList1"/>
    <dgm:cxn modelId="{9D85AE57-F4BF-44B7-AC0A-940E2EFCB0B9}" type="presParOf" srcId="{5C20702F-B101-4ED4-85FC-40D12F4D7C7A}" destId="{01FE83B3-DFDA-46F4-BA9B-E7853595D0BD}" srcOrd="2" destOrd="0" presId="urn:microsoft.com/office/officeart/2005/8/layout/pList1"/>
    <dgm:cxn modelId="{3F801214-C358-470C-BBE6-D36516298730}" type="presParOf" srcId="{01FE83B3-DFDA-46F4-BA9B-E7853595D0BD}" destId="{9746E273-45BB-4779-9A63-DE763E26D856}" srcOrd="0" destOrd="0" presId="urn:microsoft.com/office/officeart/2005/8/layout/pList1"/>
    <dgm:cxn modelId="{A4A6A1C0-9431-42BB-B597-B764F67FFF61}" type="presParOf" srcId="{01FE83B3-DFDA-46F4-BA9B-E7853595D0BD}" destId="{D5CB7957-ACBA-4D13-9678-7EAE1D603101}" srcOrd="1" destOrd="0" presId="urn:microsoft.com/office/officeart/2005/8/layout/pList1"/>
    <dgm:cxn modelId="{A422745D-4E57-435E-A642-FA525F3E6EAA}" type="presParOf" srcId="{5C20702F-B101-4ED4-85FC-40D12F4D7C7A}" destId="{5C5FF019-3700-43C9-A17A-1A843996B54C}" srcOrd="3" destOrd="0" presId="urn:microsoft.com/office/officeart/2005/8/layout/pList1"/>
    <dgm:cxn modelId="{F5BB32BB-2CA2-4351-ACA3-16E6B9874D93}" type="presParOf" srcId="{5C20702F-B101-4ED4-85FC-40D12F4D7C7A}" destId="{7E520DA5-7BAB-4068-AED2-B43AC643EB72}" srcOrd="4" destOrd="0" presId="urn:microsoft.com/office/officeart/2005/8/layout/pList1"/>
    <dgm:cxn modelId="{F5612C78-4AE0-4E6F-820A-13DEF5EC2C07}" type="presParOf" srcId="{7E520DA5-7BAB-4068-AED2-B43AC643EB72}" destId="{6AF529F2-AA9B-49C6-AFA1-8A363DAC2291}" srcOrd="0" destOrd="0" presId="urn:microsoft.com/office/officeart/2005/8/layout/pList1"/>
    <dgm:cxn modelId="{80A33A00-13FD-4281-97B4-5E3430420EB8}" type="presParOf" srcId="{7E520DA5-7BAB-4068-AED2-B43AC643EB72}" destId="{89A1E807-1438-40CC-BAFF-1F269446D9B9}" srcOrd="1" destOrd="0" presId="urn:microsoft.com/office/officeart/2005/8/layout/pList1"/>
    <dgm:cxn modelId="{909ECEDF-F2D9-48A3-81BF-78C194F6AEAA}" type="presParOf" srcId="{5C20702F-B101-4ED4-85FC-40D12F4D7C7A}" destId="{DCB52C6C-14BA-4BCC-AF5A-D03C7825C3F3}" srcOrd="5" destOrd="0" presId="urn:microsoft.com/office/officeart/2005/8/layout/pList1"/>
    <dgm:cxn modelId="{D88C52AC-C602-41D4-B5B5-8570D086183F}" type="presParOf" srcId="{5C20702F-B101-4ED4-85FC-40D12F4D7C7A}" destId="{ACCECBEF-0FC1-4FAA-A4F8-CCC1FA30EAC2}" srcOrd="6" destOrd="0" presId="urn:microsoft.com/office/officeart/2005/8/layout/pList1"/>
    <dgm:cxn modelId="{421D3C4B-38D3-4BB4-B6D3-CF53821C44EE}" type="presParOf" srcId="{ACCECBEF-0FC1-4FAA-A4F8-CCC1FA30EAC2}" destId="{A9719158-227A-42ED-8F4E-32F13EDB6A16}" srcOrd="0" destOrd="0" presId="urn:microsoft.com/office/officeart/2005/8/layout/pList1"/>
    <dgm:cxn modelId="{76CB940A-38C3-4731-BC09-AAD947ED16B9}" type="presParOf" srcId="{ACCECBEF-0FC1-4FAA-A4F8-CCC1FA30EAC2}" destId="{A806420D-C067-463D-B5CA-49F113B31E5D}" srcOrd="1" destOrd="0" presId="urn:microsoft.com/office/officeart/2005/8/layout/pList1"/>
    <dgm:cxn modelId="{48594849-76A3-40C5-A284-46C3CDC58683}" type="presParOf" srcId="{5C20702F-B101-4ED4-85FC-40D12F4D7C7A}" destId="{20301FBD-041C-4A84-951E-47AB8A8C7C87}" srcOrd="7" destOrd="0" presId="urn:microsoft.com/office/officeart/2005/8/layout/pList1"/>
    <dgm:cxn modelId="{97240AA1-7339-4AB6-9D13-4449FBC5F787}" type="presParOf" srcId="{5C20702F-B101-4ED4-85FC-40D12F4D7C7A}" destId="{AFA96AE9-9A7E-44B8-9B90-38526D643683}" srcOrd="8" destOrd="0" presId="urn:microsoft.com/office/officeart/2005/8/layout/pList1"/>
    <dgm:cxn modelId="{D79B29FD-C089-419F-AB1E-BE9C7D540B3E}" type="presParOf" srcId="{AFA96AE9-9A7E-44B8-9B90-38526D643683}" destId="{1D06575D-867A-4844-A2E3-32B1CA3217D2}" srcOrd="0" destOrd="0" presId="urn:microsoft.com/office/officeart/2005/8/layout/pList1"/>
    <dgm:cxn modelId="{895D9127-5C56-4C2D-9C2A-B36ED4AE92C2}" type="presParOf" srcId="{AFA96AE9-9A7E-44B8-9B90-38526D643683}" destId="{AD9E7FF2-D191-4CAF-BF63-64568D6FD4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568A5F-092C-4A32-ADF0-AB9CF5D235F3}">
      <dsp:nvSpPr>
        <dsp:cNvPr id="0" name=""/>
        <dsp:cNvSpPr/>
      </dsp:nvSpPr>
      <dsp:spPr>
        <a:xfrm>
          <a:off x="5097042" y="0"/>
          <a:ext cx="2600422" cy="17916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D5A08-981C-491D-B5DA-5BCCF3A300F9}">
      <dsp:nvSpPr>
        <dsp:cNvPr id="0" name=""/>
        <dsp:cNvSpPr/>
      </dsp:nvSpPr>
      <dsp:spPr>
        <a:xfrm>
          <a:off x="4735219" y="1823941"/>
          <a:ext cx="3731242" cy="9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Знання соціально-економічних та географічних чинників розвитку міжнародного туризму в умовах </a:t>
          </a:r>
          <a:r>
            <a:rPr lang="uk-UA" sz="2000" i="1" kern="1200" dirty="0" err="1" smtClean="0">
              <a:solidFill>
                <a:srgbClr val="002060"/>
              </a:solidFill>
              <a:latin typeface="Arial Narrow" pitchFamily="34" charset="0"/>
            </a:rPr>
            <a:t>транснаціоналізації</a:t>
          </a: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 та глобалізації</a:t>
          </a:r>
          <a:endParaRPr lang="ru-RU" sz="2000" i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735219" y="1823941"/>
        <a:ext cx="3731242" cy="964756"/>
      </dsp:txXfrm>
    </dsp:sp>
    <dsp:sp modelId="{9746E273-45BB-4779-9A63-DE763E26D856}">
      <dsp:nvSpPr>
        <dsp:cNvPr id="0" name=""/>
        <dsp:cNvSpPr/>
      </dsp:nvSpPr>
      <dsp:spPr>
        <a:xfrm>
          <a:off x="1078158" y="1525"/>
          <a:ext cx="2600422" cy="17916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B7957-ACBA-4D13-9678-7EAE1D603101}">
      <dsp:nvSpPr>
        <dsp:cNvPr id="0" name=""/>
        <dsp:cNvSpPr/>
      </dsp:nvSpPr>
      <dsp:spPr>
        <a:xfrm>
          <a:off x="188229" y="1823401"/>
          <a:ext cx="4380282" cy="9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Знання природно-рекреаційних, культурно-історичних та інфраструктурних ресурсів світу</a:t>
          </a:r>
          <a:endParaRPr lang="ru-RU" sz="2000" i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188229" y="1823401"/>
        <a:ext cx="4380282" cy="964756"/>
      </dsp:txXfrm>
    </dsp:sp>
    <dsp:sp modelId="{6AF529F2-AA9B-49C6-AFA1-8A363DAC2291}">
      <dsp:nvSpPr>
        <dsp:cNvPr id="0" name=""/>
        <dsp:cNvSpPr/>
      </dsp:nvSpPr>
      <dsp:spPr>
        <a:xfrm>
          <a:off x="9036940" y="1525"/>
          <a:ext cx="2600422" cy="17916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1E807-1438-40CC-BAFF-1F269446D9B9}">
      <dsp:nvSpPr>
        <dsp:cNvPr id="0" name=""/>
        <dsp:cNvSpPr/>
      </dsp:nvSpPr>
      <dsp:spPr>
        <a:xfrm>
          <a:off x="8841843" y="1811467"/>
          <a:ext cx="3350150" cy="9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Знання принципів і методів туристсько-рекреаційного районування, рекреаційне районування світу</a:t>
          </a:r>
          <a:endParaRPr lang="ru-RU" sz="2000" i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8841843" y="1811467"/>
        <a:ext cx="3350150" cy="964756"/>
      </dsp:txXfrm>
    </dsp:sp>
    <dsp:sp modelId="{A9719158-227A-42ED-8F4E-32F13EDB6A16}">
      <dsp:nvSpPr>
        <dsp:cNvPr id="0" name=""/>
        <dsp:cNvSpPr/>
      </dsp:nvSpPr>
      <dsp:spPr>
        <a:xfrm>
          <a:off x="3294249" y="3147430"/>
          <a:ext cx="2600422" cy="179169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6420D-C067-463D-B5CA-49F113B31E5D}">
      <dsp:nvSpPr>
        <dsp:cNvPr id="0" name=""/>
        <dsp:cNvSpPr/>
      </dsp:nvSpPr>
      <dsp:spPr>
        <a:xfrm>
          <a:off x="2708608" y="4813813"/>
          <a:ext cx="3813676" cy="964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Вміння планувати, організовувати різні види екскурсій, туристичних подорожей закордоном</a:t>
          </a:r>
          <a:endParaRPr lang="ru-RU" sz="2000" i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708608" y="4813813"/>
        <a:ext cx="3813676" cy="964756"/>
      </dsp:txXfrm>
    </dsp:sp>
    <dsp:sp modelId="{1D06575D-867A-4844-A2E3-32B1CA3217D2}">
      <dsp:nvSpPr>
        <dsp:cNvPr id="0" name=""/>
        <dsp:cNvSpPr/>
      </dsp:nvSpPr>
      <dsp:spPr>
        <a:xfrm>
          <a:off x="7138174" y="3181927"/>
          <a:ext cx="2600422" cy="17916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7FF2-D191-4CAF-BF63-64568D6FD495}">
      <dsp:nvSpPr>
        <dsp:cNvPr id="0" name=""/>
        <dsp:cNvSpPr/>
      </dsp:nvSpPr>
      <dsp:spPr>
        <a:xfrm>
          <a:off x="6892902" y="4993469"/>
          <a:ext cx="3348460" cy="72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Arial Narrow" pitchFamily="34" charset="0"/>
            </a:rPr>
            <a:t> Вміння розробляти туристичні маршрути</a:t>
          </a:r>
          <a:endParaRPr lang="ru-RU" sz="2000" i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6892902" y="4993469"/>
        <a:ext cx="3348460" cy="725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DF9-C9A2-4394-8FEA-B1A7E3CB0DD0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21A5-9886-476D-8D4D-535D11C8C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21A5-9886-476D-8D4D-535D11C8C0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7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7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28.07.2020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8" y="0"/>
            <a:ext cx="8596668" cy="21173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    </a:t>
            </a: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Херсонський державний університет</a:t>
            </a:r>
            <a:b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</a:b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Факультет  </a:t>
            </a:r>
            <a:r>
              <a:rPr lang="uk-UA" sz="3200" dirty="0" smtClean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біології, географії та екології</a:t>
            </a: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/>
            </a:r>
            <a:b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</a:b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Кафедра </a:t>
            </a:r>
            <a:r>
              <a:rPr lang="uk-UA" sz="3200" dirty="0" smtClean="0">
                <a:solidFill>
                  <a:schemeClr val="tx2"/>
                </a:solidFill>
                <a:latin typeface="Arial Narrow" pitchFamily="34" charset="0"/>
                <a:cs typeface="Simplified Arabic" pitchFamily="18" charset="-78"/>
              </a:rPr>
              <a:t>географії та екології</a:t>
            </a:r>
            <a:endParaRPr lang="ru-RU" sz="3200" dirty="0">
              <a:solidFill>
                <a:schemeClr val="tx2"/>
              </a:solidFill>
              <a:latin typeface="Arial Narrow" pitchFamily="34" charset="0"/>
              <a:cs typeface="Simplified Arabic" pitchFamily="18" charset="-78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E331D218-A68A-46E2-810E-2374FE6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59989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b="1" u="sng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u="sng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«Географія міжнародного туризму»</a:t>
            </a:r>
            <a:endParaRPr lang="uk-UA" sz="3200" b="1" u="sng" dirty="0">
              <a:solidFill>
                <a:schemeClr val="tx2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Перший </a:t>
            </a:r>
            <a:r>
              <a:rPr lang="uk-UA" sz="3200" dirty="0">
                <a:solidFill>
                  <a:schemeClr val="tx2"/>
                </a:solidFill>
                <a:latin typeface="Arial Narrow" pitchFamily="34" charset="0"/>
                <a:cs typeface="Times New Roman" panose="02020603050405020304" pitchFamily="18" charset="0"/>
              </a:rPr>
              <a:t>(бакалаврський) рівень вищої освіти</a:t>
            </a:r>
          </a:p>
          <a:p>
            <a:pPr marL="0" indent="0" algn="ctr">
              <a:buNone/>
            </a:pPr>
            <a:endParaRPr lang="uk-UA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2020-2021 </a:t>
            </a:r>
            <a:r>
              <a:rPr lang="uk-UA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навчальний рік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571336" cy="1659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076" y="0"/>
            <a:ext cx="1638925" cy="166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0967"/>
            <a:ext cx="1424064" cy="1447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тали\Desktop\tury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0603" y="659567"/>
            <a:ext cx="5491397" cy="496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3" y="284813"/>
            <a:ext cx="6400798" cy="42769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2800" b="0" i="1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itchFamily="34" charset="0"/>
              </a:rPr>
              <a:t>Міжнародний</a:t>
            </a:r>
            <a:r>
              <a:rPr lang="uk-UA" sz="2800" b="0" i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itchFamily="34" charset="0"/>
              </a:rPr>
              <a:t> </a:t>
            </a:r>
            <a:r>
              <a:rPr lang="uk-UA" sz="2800" b="0" i="1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itchFamily="34" charset="0"/>
              </a:rPr>
              <a:t>туризм</a:t>
            </a:r>
            <a:r>
              <a:rPr lang="uk-UA" sz="2800" b="0" i="1" dirty="0" smtClean="0">
                <a:solidFill>
                  <a:schemeClr val="bg2">
                    <a:lumMod val="25000"/>
                  </a:schemeClr>
                </a:solidFill>
                <a:effectLst/>
                <a:latin typeface="Arial Narrow" pitchFamily="34" charset="0"/>
              </a:rPr>
              <a:t> — це подорож особи за межі постійного місця проживання, що включає перетин кордону та здійснюється на термін від однієї доби до року з пізнавальною, відпочинковою, оздоровчою чи іншою метою, без здійснення оплачуваної діяльності в місці тимчасового перебування.</a:t>
            </a:r>
            <a:endParaRPr lang="ru-RU" sz="2800" b="0" i="1" dirty="0">
              <a:solidFill>
                <a:schemeClr val="bg2">
                  <a:lumMod val="25000"/>
                </a:schemeClr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Натали\Desktop\19cfae2106c8efd5e7da9bfaa5c9c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782" y="1715563"/>
            <a:ext cx="3639191" cy="206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" y="269824"/>
            <a:ext cx="5291530" cy="42272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1400" dirty="0" smtClean="0">
                <a:latin typeface="Arial Narrow" pitchFamily="34" charset="0"/>
              </a:rPr>
              <a:t>	</a:t>
            </a:r>
            <a:r>
              <a:rPr lang="uk-UA" sz="2400" i="1" u="sng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Мета</a:t>
            </a:r>
            <a:r>
              <a:rPr lang="uk-UA" sz="2400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uk-UA" sz="2400" i="1" u="sng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курсу</a:t>
            </a:r>
            <a:r>
              <a:rPr lang="uk-UA" sz="2400" i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- засвоєння </a:t>
            </a:r>
            <a:r>
              <a:rPr lang="uk-UA" sz="2400" i="1" dirty="0" smtClean="0">
                <a:solidFill>
                  <a:srgbClr val="002060"/>
                </a:solidFill>
                <a:latin typeface="Arial Narrow" pitchFamily="34" charset="0"/>
              </a:rPr>
              <a:t>концепції географії міжнародного туризму, що включає уявлення про територіальну диференціацію туристичного попиту та пропозиції; географічну структуру та інтенсивність туристських потоків; виробничо-технологічну спеціалізацію туристських центрів і типи територіально-галузевої організації туристського простору.</a:t>
            </a:r>
            <a:endParaRPr lang="ru-RU" sz="2400" i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Натали\Desktop\2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0822" y="2"/>
            <a:ext cx="3147519" cy="1573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Натали\Desktop\zibfvgyn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0232">
            <a:off x="8351772" y="4139787"/>
            <a:ext cx="3368040" cy="2526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Натали\Desktop\59eac5301819215f3d1243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6756" y="1302938"/>
            <a:ext cx="2701836" cy="359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Натали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5681">
            <a:off x="8796751" y="370639"/>
            <a:ext cx="3260440" cy="2432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967"/>
            <a:ext cx="1424064" cy="1447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59" y="0"/>
            <a:ext cx="10972800" cy="774673"/>
          </a:xfrm>
        </p:spPr>
        <p:txBody>
          <a:bodyPr/>
          <a:lstStyle/>
          <a:p>
            <a:r>
              <a:rPr lang="uk-UA" dirty="0" smtClean="0"/>
              <a:t>Що я отримую?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884421"/>
          <a:ext cx="12192000" cy="577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90006" y="6488668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…і ще багато іншого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10967"/>
            <a:ext cx="1424064" cy="1447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атали\Desktop\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9006"/>
            <a:ext cx="6400800" cy="3437744"/>
          </a:xfrm>
          <a:prstGeom prst="rect">
            <a:avLst/>
          </a:prstGeom>
          <a:noFill/>
        </p:spPr>
      </p:pic>
      <p:pic>
        <p:nvPicPr>
          <p:cNvPr id="2052" name="Picture 4" descr="C:\Users\Натали\Desktop\unname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810" y="3402767"/>
            <a:ext cx="5806190" cy="3455233"/>
          </a:xfrm>
          <a:prstGeom prst="rect">
            <a:avLst/>
          </a:prstGeom>
          <a:noFill/>
        </p:spPr>
      </p:pic>
      <p:pic>
        <p:nvPicPr>
          <p:cNvPr id="2053" name="Picture 5" descr="C:\Users\Натали\Desktop\chichen-ica-768x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5811" y="0"/>
            <a:ext cx="5806190" cy="3447737"/>
          </a:xfrm>
          <a:prstGeom prst="rect">
            <a:avLst/>
          </a:prstGeom>
          <a:noFill/>
        </p:spPr>
      </p:pic>
      <p:pic>
        <p:nvPicPr>
          <p:cNvPr id="2050" name="Picture 2" descr="C:\Users\Натали\Desktop\Depositphotos_28907987_l-2015-pic4_zoom-1500x1500-5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6400801" cy="34927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0" y="2383437"/>
            <a:ext cx="8014740" cy="140264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Подорожуй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з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розумом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! </a:t>
            </a:r>
            <a:b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3200" b="1" i="1" dirty="0" err="1" smtClean="0">
                <a:solidFill>
                  <a:srgbClr val="002060"/>
                </a:solidFill>
                <a:latin typeface="Arial Narrow" pitchFamily="34" charset="0"/>
              </a:rPr>
              <a:t>Вивчай</a:t>
            </a:r>
            <a:r>
              <a:rPr lang="ru-RU" sz="32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3200" b="1" i="1" u="sng" dirty="0" err="1" smtClean="0">
                <a:solidFill>
                  <a:srgbClr val="002060"/>
                </a:solidFill>
                <a:latin typeface="Arial Narrow" pitchFamily="34" charset="0"/>
              </a:rPr>
              <a:t>Географію</a:t>
            </a:r>
            <a:r>
              <a:rPr lang="ru-RU" sz="3200" b="1" i="1" u="sng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3200" b="1" i="1" u="sng" dirty="0" err="1" smtClean="0">
                <a:solidFill>
                  <a:srgbClr val="002060"/>
                </a:solidFill>
                <a:latin typeface="Arial Narrow" pitchFamily="34" charset="0"/>
              </a:rPr>
              <a:t>міжнародного</a:t>
            </a:r>
            <a:r>
              <a:rPr lang="ru-RU" sz="3200" b="1" i="1" u="sng" dirty="0" smtClean="0">
                <a:solidFill>
                  <a:srgbClr val="002060"/>
                </a:solidFill>
                <a:latin typeface="Arial Narrow" pitchFamily="34" charset="0"/>
              </a:rPr>
              <a:t> туризму!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8305" y="6218846"/>
            <a:ext cx="36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Всі фото взято з </a:t>
            </a:r>
            <a:r>
              <a:rPr lang="en-US" b="1" dirty="0" smtClean="0">
                <a:solidFill>
                  <a:schemeClr val="bg1"/>
                </a:solidFill>
              </a:rPr>
              <a:t>Internet </a:t>
            </a:r>
            <a:r>
              <a:rPr lang="uk-UA" b="1" dirty="0" smtClean="0">
                <a:solidFill>
                  <a:schemeClr val="bg1"/>
                </a:solidFill>
              </a:rPr>
              <a:t>джерел </a:t>
            </a:r>
            <a:r>
              <a:rPr lang="uk-UA" b="1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134</Words>
  <Application>Microsoft Office PowerPoint</Application>
  <PresentationFormat>Произвольный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Открытая</vt:lpstr>
      <vt:lpstr>Тема Office</vt:lpstr>
      <vt:lpstr>    Херсонський державний університет Факультет  біології, географії та екології Кафедра географії та екології</vt:lpstr>
      <vt:lpstr>Міжнародний туризм — це подорож особи за межі постійного місця проживання, що включає перетин кордону та здійснюється на термін від однієї доби до року з пізнавальною, відпочинковою, оздоровчою чи іншою метою, без здійснення оплачуваної діяльності в місці тимчасового перебування.</vt:lpstr>
      <vt:lpstr>Слайд 3</vt:lpstr>
      <vt:lpstr>Що я отримую? </vt:lpstr>
      <vt:lpstr>Подорожуй з розумом!  Вивчай Географію міжнародного туризму!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Натали</cp:lastModifiedBy>
  <cp:revision>94</cp:revision>
  <dcterms:created xsi:type="dcterms:W3CDTF">2020-06-10T06:19:03Z</dcterms:created>
  <dcterms:modified xsi:type="dcterms:W3CDTF">2020-07-28T14:48:30Z</dcterms:modified>
</cp:coreProperties>
</file>